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2" r:id="rId21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7" Type="http://schemas.openxmlformats.org/officeDocument/2006/relationships/slide" Target="slides/slide14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6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8" name="Google Shape;5048;p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7.xml"/></Relationships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703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Homework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51" name="Google Shape;5051;p703"/>
          <p:cNvSpPr txBox="1"/>
          <p:nvPr>
            <p:ph idx="1" type="body"/>
          </p:nvPr>
        </p:nvSpPr>
        <p:spPr>
          <a:xfrm>
            <a:off x="152408" y="571473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Worksheet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zh-CN" sz="88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#1-10</a:t>
            </a:r>
            <a:endParaRPr b="0" i="0" sz="880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